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3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9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2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7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4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8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4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9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1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A1F1-4109-4697-B584-CD8595D5C21B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1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AA1F1-4109-4697-B584-CD8595D5C21B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3CBA0-ED16-4B97-A5A6-8872E072A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2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8" t="41881" r="6923" b="33675"/>
          <a:stretch/>
        </p:blipFill>
        <p:spPr bwMode="auto">
          <a:xfrm>
            <a:off x="879231" y="358062"/>
            <a:ext cx="10456984" cy="16764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55784" y="1772999"/>
            <a:ext cx="10515600" cy="1325563"/>
          </a:xfrm>
        </p:spPr>
        <p:txBody>
          <a:bodyPr/>
          <a:lstStyle/>
          <a:p>
            <a:r>
              <a:rPr lang="en-US" b="1" dirty="0" smtClean="0"/>
              <a:t>On going issue</a:t>
            </a:r>
            <a:endParaRPr lang="en-US" b="1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855784" y="2848185"/>
            <a:ext cx="10515600" cy="18030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New Tax Bill</a:t>
            </a:r>
          </a:p>
          <a:p>
            <a:pPr algn="ctr"/>
            <a:r>
              <a:rPr lang="en-US" sz="35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Lab Safety Training</a:t>
            </a:r>
          </a:p>
          <a:p>
            <a:pPr algn="ctr"/>
            <a:r>
              <a:rPr lang="en-US" sz="35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Open Education Resource Taskforce</a:t>
            </a:r>
            <a:endParaRPr lang="en-US" sz="3500" b="1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20615" y="4851976"/>
            <a:ext cx="10515600" cy="71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Next Event</a:t>
            </a:r>
            <a:endParaRPr lang="en-US" b="1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820615" y="5524158"/>
            <a:ext cx="10515600" cy="11900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Travel </a:t>
            </a:r>
            <a:r>
              <a:rPr lang="en-US" sz="35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Grants</a:t>
            </a:r>
          </a:p>
          <a:p>
            <a:pPr algn="ctr"/>
            <a:r>
              <a:rPr lang="en-US" sz="35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Graduate </a:t>
            </a:r>
            <a:r>
              <a:rPr lang="en-US" sz="35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Research </a:t>
            </a:r>
            <a:r>
              <a:rPr lang="en-US" sz="35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Showcase</a:t>
            </a:r>
            <a:endParaRPr lang="en-US" sz="35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79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On going issue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Bhowmik, Palash K. (S&amp;T-Student)</dc:creator>
  <cp:lastModifiedBy>Bhowmik, Palash K. (S&amp;T-Student)</cp:lastModifiedBy>
  <cp:revision>26</cp:revision>
  <dcterms:created xsi:type="dcterms:W3CDTF">2017-09-12T21:01:44Z</dcterms:created>
  <dcterms:modified xsi:type="dcterms:W3CDTF">2017-12-06T23:45:02Z</dcterms:modified>
</cp:coreProperties>
</file>